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06F5-605D-49BA-AD08-C6CD1D0A0627}" type="datetimeFigureOut">
              <a:rPr lang="en-NZ" smtClean="0"/>
              <a:t>26/10/2011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3C4-3B9E-4507-A801-8260B1D0909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06F5-605D-49BA-AD08-C6CD1D0A0627}" type="datetimeFigureOut">
              <a:rPr lang="en-NZ" smtClean="0"/>
              <a:t>26/10/2011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3C4-3B9E-4507-A801-8260B1D0909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06F5-605D-49BA-AD08-C6CD1D0A0627}" type="datetimeFigureOut">
              <a:rPr lang="en-NZ" smtClean="0"/>
              <a:t>26/10/2011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3C4-3B9E-4507-A801-8260B1D0909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06F5-605D-49BA-AD08-C6CD1D0A0627}" type="datetimeFigureOut">
              <a:rPr lang="en-NZ" smtClean="0"/>
              <a:t>26/10/2011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3C4-3B9E-4507-A801-8260B1D0909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06F5-605D-49BA-AD08-C6CD1D0A0627}" type="datetimeFigureOut">
              <a:rPr lang="en-NZ" smtClean="0"/>
              <a:t>26/10/2011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3C4-3B9E-4507-A801-8260B1D0909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06F5-605D-49BA-AD08-C6CD1D0A0627}" type="datetimeFigureOut">
              <a:rPr lang="en-NZ" smtClean="0"/>
              <a:t>26/10/2011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3C4-3B9E-4507-A801-8260B1D0909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06F5-605D-49BA-AD08-C6CD1D0A0627}" type="datetimeFigureOut">
              <a:rPr lang="en-NZ" smtClean="0"/>
              <a:t>26/10/2011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3C4-3B9E-4507-A801-8260B1D0909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06F5-605D-49BA-AD08-C6CD1D0A0627}" type="datetimeFigureOut">
              <a:rPr lang="en-NZ" smtClean="0"/>
              <a:t>26/10/2011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3C4-3B9E-4507-A801-8260B1D0909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06F5-605D-49BA-AD08-C6CD1D0A0627}" type="datetimeFigureOut">
              <a:rPr lang="en-NZ" smtClean="0"/>
              <a:t>26/10/2011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3C4-3B9E-4507-A801-8260B1D0909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06F5-605D-49BA-AD08-C6CD1D0A0627}" type="datetimeFigureOut">
              <a:rPr lang="en-NZ" smtClean="0"/>
              <a:t>26/10/2011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3C4-3B9E-4507-A801-8260B1D0909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06F5-605D-49BA-AD08-C6CD1D0A0627}" type="datetimeFigureOut">
              <a:rPr lang="en-NZ" smtClean="0"/>
              <a:t>26/10/2011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3C4-3B9E-4507-A801-8260B1D0909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06F5-605D-49BA-AD08-C6CD1D0A0627}" type="datetimeFigureOut">
              <a:rPr lang="en-NZ" smtClean="0"/>
              <a:t>26/10/2011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803C4-3B9E-4507-A801-8260B1D09098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Cultural and Natural Factors of Development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Different Cultural Factors Important to Tanzania vs. USA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Effects of colonialism</a:t>
            </a:r>
          </a:p>
          <a:p>
            <a:pPr lvl="1"/>
            <a:r>
              <a:rPr lang="en-NZ" dirty="0" smtClean="0"/>
              <a:t>Cash Cropping</a:t>
            </a:r>
          </a:p>
          <a:p>
            <a:pPr lvl="2"/>
            <a:r>
              <a:rPr lang="en-NZ" dirty="0" smtClean="0"/>
              <a:t>The process where a less developed country farms products that they aren’t able to eat</a:t>
            </a:r>
          </a:p>
          <a:p>
            <a:pPr lvl="2"/>
            <a:r>
              <a:rPr lang="en-NZ" dirty="0" smtClean="0"/>
              <a:t>This can leach the soil leaving it useless as well as force the less developed country into trading for food to eat</a:t>
            </a:r>
          </a:p>
          <a:p>
            <a:pPr lvl="1"/>
            <a:r>
              <a:rPr lang="en-NZ" dirty="0" smtClean="0"/>
              <a:t>Value Added</a:t>
            </a:r>
          </a:p>
          <a:p>
            <a:pPr lvl="2"/>
            <a:r>
              <a:rPr lang="en-NZ" dirty="0" smtClean="0"/>
              <a:t>The process where a more developed country exploits a less developed country’s natural resources for manufacturing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Tanzanian Political History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Originally Tanganyika and a colony of Germany from 1885 to 1916</a:t>
            </a:r>
          </a:p>
          <a:p>
            <a:r>
              <a:rPr lang="en-NZ" dirty="0" smtClean="0"/>
              <a:t>Controlled by Britain from 191 until it’s independence in 1961</a:t>
            </a:r>
          </a:p>
          <a:p>
            <a:r>
              <a:rPr lang="en-NZ" dirty="0" smtClean="0"/>
              <a:t>United with Zanzibar in 1964 to form Tanzania</a:t>
            </a:r>
            <a:endParaRPr lang="en-N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Cultural Factors Continued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NZ" dirty="0" smtClean="0"/>
              <a:t>Religious Groups</a:t>
            </a:r>
          </a:p>
          <a:p>
            <a:pPr lvl="1"/>
            <a:r>
              <a:rPr lang="en-NZ" dirty="0" smtClean="0"/>
              <a:t>Can lead to separate parts of society and violence</a:t>
            </a:r>
          </a:p>
          <a:p>
            <a:pPr lvl="1"/>
            <a:r>
              <a:rPr lang="en-NZ" dirty="0" smtClean="0"/>
              <a:t>In Tanzania many different tribes lead to discrimination</a:t>
            </a:r>
          </a:p>
          <a:p>
            <a:pPr lvl="1"/>
            <a:r>
              <a:rPr lang="en-NZ" dirty="0" smtClean="0"/>
              <a:t>In USA religion not allowed in government</a:t>
            </a:r>
          </a:p>
          <a:p>
            <a:endParaRPr lang="en-NZ" dirty="0"/>
          </a:p>
          <a:p>
            <a:r>
              <a:rPr lang="en-NZ" dirty="0" smtClean="0"/>
              <a:t>Health Factors</a:t>
            </a:r>
          </a:p>
          <a:p>
            <a:pPr lvl="1"/>
            <a:r>
              <a:rPr lang="en-NZ" dirty="0" smtClean="0"/>
              <a:t>Decrease in workforce and ability to grow a population</a:t>
            </a:r>
          </a:p>
          <a:p>
            <a:pPr lvl="1"/>
            <a:r>
              <a:rPr lang="en-NZ" dirty="0" smtClean="0"/>
              <a:t>Measured by Infant Mortality Rate</a:t>
            </a:r>
          </a:p>
          <a:p>
            <a:pPr lvl="1"/>
            <a:r>
              <a:rPr lang="en-NZ" dirty="0" smtClean="0"/>
              <a:t>USA IMR 6.8</a:t>
            </a:r>
          </a:p>
          <a:p>
            <a:pPr lvl="1"/>
            <a:r>
              <a:rPr lang="en-NZ" dirty="0" smtClean="0"/>
              <a:t>Tanzania IMR 68.4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Cultural Factors Continued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NZ" dirty="0" smtClean="0"/>
              <a:t>Education</a:t>
            </a:r>
          </a:p>
          <a:p>
            <a:pPr lvl="1"/>
            <a:r>
              <a:rPr lang="en-NZ" dirty="0" smtClean="0"/>
              <a:t>Leads to society moving from Primary based to Secondary or Tertiary Based</a:t>
            </a:r>
          </a:p>
          <a:p>
            <a:pPr lvl="1"/>
            <a:r>
              <a:rPr lang="en-NZ" dirty="0" smtClean="0"/>
              <a:t>Measured by Literacy Rates</a:t>
            </a:r>
          </a:p>
          <a:p>
            <a:pPr lvl="1"/>
            <a:r>
              <a:rPr lang="en-NZ" dirty="0" smtClean="0"/>
              <a:t>USA 99%</a:t>
            </a:r>
          </a:p>
          <a:p>
            <a:pPr lvl="1"/>
            <a:r>
              <a:rPr lang="en-NZ" dirty="0" smtClean="0"/>
              <a:t>Tanzania 78%</a:t>
            </a:r>
          </a:p>
          <a:p>
            <a:r>
              <a:rPr lang="en-NZ" dirty="0" smtClean="0"/>
              <a:t>Government Systems</a:t>
            </a:r>
          </a:p>
          <a:p>
            <a:pPr lvl="1"/>
            <a:r>
              <a:rPr lang="en-NZ" dirty="0" smtClean="0"/>
              <a:t>Inefficient Government systems can make development impossible</a:t>
            </a:r>
          </a:p>
          <a:p>
            <a:pPr lvl="1"/>
            <a:r>
              <a:rPr lang="en-NZ" dirty="0" smtClean="0"/>
              <a:t>Corrupt Government systems can also make development impossible</a:t>
            </a:r>
          </a:p>
          <a:p>
            <a:pPr lvl="1"/>
            <a:r>
              <a:rPr lang="en-NZ" dirty="0" smtClean="0"/>
              <a:t>USA has always been a democratic capitalist country</a:t>
            </a:r>
          </a:p>
          <a:p>
            <a:pPr lvl="1"/>
            <a:r>
              <a:rPr lang="en-NZ" dirty="0" smtClean="0"/>
              <a:t>Tanzania ruled by socialist from 1975-1985</a:t>
            </a:r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Natural Factors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Environment</a:t>
            </a:r>
          </a:p>
          <a:p>
            <a:pPr lvl="1"/>
            <a:r>
              <a:rPr lang="en-NZ" dirty="0" smtClean="0"/>
              <a:t>Determines what types of crops can be developed</a:t>
            </a:r>
          </a:p>
          <a:p>
            <a:pPr lvl="1"/>
            <a:r>
              <a:rPr lang="en-NZ" dirty="0" smtClean="0"/>
              <a:t>Can lead to inefficiency of workers</a:t>
            </a:r>
          </a:p>
          <a:p>
            <a:pPr lvl="1"/>
            <a:r>
              <a:rPr lang="en-NZ" dirty="0" smtClean="0"/>
              <a:t>USA highly diverse so can capitalize on lots of different climates</a:t>
            </a:r>
          </a:p>
          <a:p>
            <a:pPr lvl="1"/>
            <a:r>
              <a:rPr lang="en-NZ" dirty="0" smtClean="0"/>
              <a:t>Tanzania near equator so very hot, not much diversity and cash cropping has lead to desertification</a:t>
            </a:r>
            <a:endParaRPr lang="en-N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Natural Factors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Location</a:t>
            </a:r>
          </a:p>
          <a:p>
            <a:pPr lvl="1"/>
            <a:r>
              <a:rPr lang="en-NZ" dirty="0" smtClean="0"/>
              <a:t>How close to important resources such as mineable minerals, farm/grazing land and coasts</a:t>
            </a:r>
          </a:p>
          <a:p>
            <a:pPr lvl="1"/>
            <a:r>
              <a:rPr lang="en-NZ" dirty="0" smtClean="0"/>
              <a:t>USA lots of coast line and navigable rivers, mineable minerals, and open plains</a:t>
            </a:r>
          </a:p>
          <a:p>
            <a:pPr lvl="1"/>
            <a:r>
              <a:rPr lang="en-NZ" dirty="0" smtClean="0"/>
              <a:t>Tanzania considerably smaller coast line, less mineable minerals and forests make slash and burn only sustainable type of farming</a:t>
            </a:r>
            <a:endParaRPr lang="en-N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Exercise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Write 3 SEXX paragraphs on cultural factors comparing Tanzania and USA, be sure to compare the two</a:t>
            </a:r>
          </a:p>
          <a:p>
            <a:r>
              <a:rPr lang="en-NZ" dirty="0" smtClean="0"/>
              <a:t>Write 3 SEXX paragraphs on natural factors comparing Tanzania and USA, be sure to compare the two</a:t>
            </a:r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349</Words>
  <Application>Microsoft Office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Cultural and Natural Factors of Development</vt:lpstr>
      <vt:lpstr>Different Cultural Factors Important to Tanzania vs. USA</vt:lpstr>
      <vt:lpstr>Tanzanian Political History</vt:lpstr>
      <vt:lpstr>Cultural Factors Continued</vt:lpstr>
      <vt:lpstr>Cultural Factors Continued</vt:lpstr>
      <vt:lpstr>Natural Factors</vt:lpstr>
      <vt:lpstr>Natural Factors</vt:lpstr>
      <vt:lpstr>Exercise</vt:lpstr>
    </vt:vector>
  </TitlesOfParts>
  <Company>Hastings Boys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and Natural Factors of Development</dc:title>
  <dc:creator>Ministry of Education</dc:creator>
  <cp:lastModifiedBy>Ministry of Education</cp:lastModifiedBy>
  <cp:revision>6</cp:revision>
  <dcterms:created xsi:type="dcterms:W3CDTF">2011-10-25T21:47:29Z</dcterms:created>
  <dcterms:modified xsi:type="dcterms:W3CDTF">2011-10-25T22:36:18Z</dcterms:modified>
</cp:coreProperties>
</file>